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918" y="-10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E87D4F-3CF4-854F-9946-12B12199B1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8D2A272-55C0-8947-8AAF-93BEBBEE8C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22A0D27-E378-4D4D-82D1-9EDA753D7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F5782-7894-5E48-B903-EBA92723F58E}" type="datetimeFigureOut">
              <a:rPr lang="en-US"/>
              <a:pPr/>
              <a:t>9/14/2019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9426375-605E-F149-8A3C-6816C828D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5651032-0B5D-0046-AAC2-1F541F6EB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2F434-AF04-934E-A51B-A7765714549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64801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E6B73A9-D1A8-D84F-A8F0-860534779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517B01E-71AB-F443-83CD-97D225F7EE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3E0E257-7B28-F041-A90B-6657609E2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F5782-7894-5E48-B903-EBA92723F58E}" type="datetimeFigureOut">
              <a:rPr lang="en-US"/>
              <a:pPr/>
              <a:t>9/14/2019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5EC79FD-F716-174A-A3FB-75678FB58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FD7C1BE-A910-3149-B55A-7A23C24FF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2F434-AF04-934E-A51B-A7765714549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88165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630E397E-DE71-F843-8097-22A7A1F7AF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C00FA53-7D9D-3B45-BB1F-5D43F7FDCB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95F3C3F-261B-C846-94B3-81A381C1A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F5782-7894-5E48-B903-EBA92723F58E}" type="datetimeFigureOut">
              <a:rPr lang="en-US"/>
              <a:pPr/>
              <a:t>9/14/2019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38736CF-E9EC-B14C-8DBD-9EABCFB6A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57C2B7E-7CE6-8546-9E23-D4CBA0FD9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2F434-AF04-934E-A51B-A7765714549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96252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D0F0F36-7D48-E244-A7E6-BFFBB7445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B87CA35-52A1-3943-B636-33AD48D319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A4FC054-0085-1347-8972-C27166743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F5782-7894-5E48-B903-EBA92723F58E}" type="datetimeFigureOut">
              <a:rPr lang="en-US"/>
              <a:pPr/>
              <a:t>9/14/2019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7F57D63-130E-C74B-B41B-C20D0828F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AE0DCFD-03C6-A040-970F-C3BDF5735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2F434-AF04-934E-A51B-A7765714549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87431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FE42F5-D763-224B-B34E-815344B0A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98CF70B-CC02-1E4F-8A71-2E6AAF3529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AD10822-2AC1-1B49-84AB-611ED34FA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F5782-7894-5E48-B903-EBA92723F58E}" type="datetimeFigureOut">
              <a:rPr lang="en-US"/>
              <a:pPr/>
              <a:t>9/14/2019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71C7B46-C02C-BA41-979C-9FE645650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21CD157-2A4C-3C42-B3E2-10E8492DC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2F434-AF04-934E-A51B-A7765714549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2574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A2AD5DF-A857-D245-91DD-CEE417A8C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AD14908-291C-0646-9E5D-FD8AEDE967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C665C52-F966-BB47-9E0D-2AA710357D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99CF62A-3E2E-B942-B57D-A85D66E41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F5782-7894-5E48-B903-EBA92723F58E}" type="datetimeFigureOut">
              <a:rPr lang="en-US"/>
              <a:pPr/>
              <a:t>9/14/2019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935E731-FCE5-6443-8263-AB7188F15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ECFF2B7-ABD9-5645-9B86-9E36C85AA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2F434-AF04-934E-A51B-A7765714549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99219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85FC444-073A-AA43-A547-B3325572E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CC52AE9-F4F6-D84C-B8AD-082D42747C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CB14C2B-E826-2044-BF30-EEBB15C4ED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05FCCE7-A3F2-6947-9460-9CBBC3DF82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0E6CEFA-3046-7845-A412-2C6093A5B1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256911E4-8239-7744-AA63-235B636F2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F5782-7894-5E48-B903-EBA92723F58E}" type="datetimeFigureOut">
              <a:rPr lang="en-US"/>
              <a:pPr/>
              <a:t>9/14/2019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20B9195-6A63-414A-8EDE-53F9DE9AD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596EBA95-BCC5-3241-955D-BD910A29D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2F434-AF04-934E-A51B-A7765714549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06928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9DA6BC4-7C24-AC44-8DA8-55D639033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AA66EBF4-F215-7C49-B3DE-055639F3B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F5782-7894-5E48-B903-EBA92723F58E}" type="datetimeFigureOut">
              <a:rPr lang="en-US"/>
              <a:pPr/>
              <a:t>9/14/2019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DDE78BE-FF26-BC42-971F-8A03E5B66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65702E2-7879-0847-88B6-8071B2AC2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2F434-AF04-934E-A51B-A7765714549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59271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5C43827-2E9E-8D48-A7A4-6CD61D503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F5782-7894-5E48-B903-EBA92723F58E}" type="datetimeFigureOut">
              <a:rPr lang="en-US"/>
              <a:pPr/>
              <a:t>9/14/2019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DEF0066-BAE6-C540-A407-5AFC988AD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3D7896A-5EED-5C40-ACFC-EA17379AF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2F434-AF04-934E-A51B-A7765714549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27981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A508FDE-ED1E-A24D-898B-189008A1F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320D634-D4D7-D14D-9825-E167994E5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970167C-1121-4B41-93AD-FBFC6B1E1D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3090F4E-28E2-D34A-B751-CEEF288DB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F5782-7894-5E48-B903-EBA92723F58E}" type="datetimeFigureOut">
              <a:rPr lang="en-US"/>
              <a:pPr/>
              <a:t>9/14/2019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FF8F265-C569-B94E-94CB-01573D99C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C855AF0-D817-F846-B374-BA80F805D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2F434-AF04-934E-A51B-A7765714549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4642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003F21E-3B57-8049-A6EC-A17C637D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C9BA8D75-577F-084B-A5E0-1921F65301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1EE1A28-C1FF-3E4B-AD21-37E8B5EEA0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316F9B0-C224-634F-8293-B10BD46B1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F5782-7894-5E48-B903-EBA92723F58E}" type="datetimeFigureOut">
              <a:rPr lang="en-US"/>
              <a:pPr/>
              <a:t>9/14/2019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5674E5B-0A30-7E4B-ACD8-F42701DE2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EE52EAE-2411-3A43-AFB4-436DCE39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2F434-AF04-934E-A51B-A7765714549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79443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A761C9C-F9A3-8F47-A3A2-52FFD412A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CAFAA65-D47E-D94A-A866-DC44E9E958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C837483-9F95-5445-BA6A-335E363AFA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AF5782-7894-5E48-B903-EBA92723F58E}" type="datetimeFigureOut">
              <a:rPr lang="en-US"/>
              <a:pPr/>
              <a:t>9/14/2019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02F8788-0B0B-FD40-9E69-7B5367F252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D2F4096-8656-B24D-8F74-E847B150F1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82F434-AF04-934E-A51B-A7765714549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52759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51E1B60-8A5D-9449-9185-49566EA615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42B006C-A79B-0C42-ACDC-F78D590AC7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D0BDFB04-505D-D847-BC50-01F4CEF3EC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-1645" b="27722"/>
          <a:stretch>
            <a:fillRect/>
          </a:stretch>
        </p:blipFill>
        <p:spPr>
          <a:xfrm>
            <a:off x="838200" y="609600"/>
            <a:ext cx="10744364" cy="579314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2795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45BD862-D352-8D4D-AEB5-CA2A5E62A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03B6D318-86AB-6F40-96D1-50620C9AFF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60" y="193524"/>
            <a:ext cx="8877032" cy="65193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8037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B9F0032-7FA1-AC4F-BBD5-2E73C9349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7C8F4720-092B-9148-A95F-DDE5321BAF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246" y="0"/>
            <a:ext cx="9954266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1213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0D4925-7A5D-C340-BC1E-A4E1D393B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8D53C405-026C-9C4B-99F1-0545C28626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251" y="0"/>
            <a:ext cx="9484047" cy="69910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52970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8DC90C9-868C-F840-B199-AB1CC3808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CF9FFBE6-3CEB-5644-9B56-95793A26F3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053" y="0"/>
            <a:ext cx="10446651" cy="695476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2651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CAA369F-BE0F-9D43-BC64-C7FBE0485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85E0060A-13B4-9B43-8863-156E541F07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71" y="0"/>
            <a:ext cx="9730133" cy="685656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58820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83D8DA0-D71B-364E-B8A4-C8EC29F8F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1D1D0303-4BD4-6742-9707-D206A7A5EE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948" y="-194281"/>
            <a:ext cx="9042452" cy="716113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2199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3C9183E-996C-7A40-BCB7-E3D941FD6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AE3CB9F4-7F63-414C-908A-3C2620BDDF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396" y="-1"/>
            <a:ext cx="9068556" cy="680354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06134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389C174-3D14-2246-8CE1-2416F4DDE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FA3D7BD0-5087-B543-B26B-ADB0C1566F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052" y="-1"/>
            <a:ext cx="9022685" cy="67733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6117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3143F0C-2C5E-4141-8841-7CD2E1E24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69BF25A6-1242-DE40-9BB6-D7473BB6D0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202" y="120196"/>
            <a:ext cx="8983739" cy="67378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8284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92A6699-D05A-0E4C-B074-E1284A62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44CC160F-8500-7D48-AF64-0E34D586DD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679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7779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6749F0E-46CB-3C4F-A3F2-3EAD1E7A6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="" xmlns:a16="http://schemas.microsoft.com/office/drawing/2014/main" id="{2F2F4455-252C-124D-9855-3386162AFB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694" y="0"/>
            <a:ext cx="9149678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2680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348EEA6-1E6A-A445-84FC-0C9E3F1BC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D04DDBDE-81B4-E343-882A-244F72C329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25" y="-1"/>
            <a:ext cx="9391045" cy="679981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7425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85A592A-B983-9F45-8819-ECDF75D8D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E7EB05D6-BE11-F347-B942-C97704C3EA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023" y="-121708"/>
            <a:ext cx="9092984" cy="697970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0623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D585CA-E25D-0142-A26A-5825A7C95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907EBCE6-0FBC-A949-A322-03F530E563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041" y="0"/>
            <a:ext cx="9316527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4611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37CC476-CD25-4146-87E3-E79B7326B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B4DE6BA9-35D7-234B-B9D4-3891E92795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154" y="0"/>
            <a:ext cx="9321397" cy="69910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53050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5DABE60-8EED-3549-A035-33D21B83C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CA9C1388-E5C7-174B-9EAB-31BEF3A46C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248" y="0"/>
            <a:ext cx="9281502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0629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B655654-D9AF-E246-BC11-79460B1F5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661360CC-1C4F-A84D-B95B-9CAECA4FA6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66" y="-1"/>
            <a:ext cx="9033830" cy="694266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3664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9978C5C-4C6C-3744-8082-C2D7AB987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05090E0D-4B9B-A24F-8BAD-C8EC20F5D1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345" y="0"/>
            <a:ext cx="9361713" cy="67612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4834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5D66E3-8ED0-0B43-BEE7-3F4F9716D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894AC5EC-FB16-E14F-830A-9C8BFDE4DC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856" y="0"/>
            <a:ext cx="8786048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46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2E018B7-EFE2-1448-81C7-B4AC4D0EC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1908204F-92EE-394A-8B91-EDDD3EB20B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615" y="108100"/>
            <a:ext cx="10219917" cy="67498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6786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3ECF27-55D7-8F4E-8B86-AC19BB414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84AD5F22-3A66-964D-A0A5-1618B842D4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488" y="0"/>
            <a:ext cx="9495691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5611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F5DDC5D-3DE1-EB40-AF4F-D4C1B4DC9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CE9C00C6-E4AE-854E-8A26-736261055F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54639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6F7EA8B-CCA5-3F44-891C-D07DDE7FB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9D275082-8D59-274C-A4E0-A279529C11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222" y="0"/>
            <a:ext cx="9594093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2665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E6F19B7-DB08-6747-B37A-E31BCEBC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65B1BB26-7A55-F04F-8C30-F50607176F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451" y="0"/>
            <a:ext cx="9741640" cy="69789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3286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A05F2F1-51C2-314E-ABC1-DED8B1071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5FDFE310-4A88-DA47-BF44-787A78897E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662" y="1210"/>
            <a:ext cx="9226989" cy="672374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8508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811135-E56A-694C-B705-B6EF11FC8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146B5775-AAA5-BD4C-9FB8-F6295F45EF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683" y="0"/>
            <a:ext cx="9624966" cy="69910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4219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A548ECD-6BF4-054B-A4B2-CB9904E91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80E729D4-7972-3943-AE35-4D3F122B90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941" y="108100"/>
            <a:ext cx="9492045" cy="67498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0167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E5288F3-FDF8-264D-AFCB-FA6A59AD6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726812E0-5F2C-3C4D-BC81-4BD481DC06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218" y="-1"/>
            <a:ext cx="8899269" cy="67733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60937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578959E-4136-1C45-B45F-F0AD5234C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EC172D39-EEE2-254F-98FB-E2969064CE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484" y="13304"/>
            <a:ext cx="9123425" cy="684469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5449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8D8ADAB-90AA-E34D-90ED-856C1936F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C96EF5CE-535B-ED40-B7FE-EA0925D658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394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6537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8A5FEC6-C808-7E46-8AA5-DF03F9A54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816A2A14-90A6-0341-BB6D-86B07ADBFF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952" y="-1"/>
            <a:ext cx="10051046" cy="694266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46920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BC5874C-71D6-C04A-A954-2F3931D8B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578357FE-C785-6D4C-A31E-219C868C43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899" y="0"/>
            <a:ext cx="926264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54112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C183712-7FFB-3248-8785-4235DEBE2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9C3976B1-AB0A-FC4E-ABD0-A97C225C94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616" y="228600"/>
            <a:ext cx="8683184" cy="651844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0637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88D9516-B104-AA48-B7C0-585C96FEA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44366DB8-B26F-214F-9CC7-3481E16F34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377" y="-1"/>
            <a:ext cx="9162257" cy="667657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6061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B60476C-1BEE-5840-ABF7-EB3241644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4E328A30-139A-CC4A-ABEE-8899A39854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220" y="-85424"/>
            <a:ext cx="9577134" cy="694342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9415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68882AF-63A8-6F41-9713-4B21D7382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46969C8A-D8F5-8840-BD8F-FE661BF4CE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269" y="0"/>
            <a:ext cx="9594093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3613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73BC0B2-258A-194B-ABE4-AF8BBB2A4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3CFCB69A-E259-1F44-A032-C4ADD361B2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716" y="-1"/>
            <a:ext cx="9321066" cy="674914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6693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BC214BF-FC63-A14E-A249-DEBC12351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AAB0680E-DBA4-7E4C-9161-20B1ACCB8B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231" y="-1"/>
            <a:ext cx="9070058" cy="667657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6440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8470C6C-A845-804A-888C-475E02505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D69A2279-B85C-8B4E-B8FA-B5EDB680DD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-152400"/>
            <a:ext cx="8847046" cy="695476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1207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38D2549-C536-DE4C-A45F-47B4D8866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F2F52781-66A3-0E4C-952B-A5F39D5218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255" y="0"/>
            <a:ext cx="986237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8846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C6C2DA0-6E6E-BF47-BB1C-66CC3AB00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EF3C3BAB-284E-514D-B68B-8B1E4CDB57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-152400"/>
            <a:ext cx="9939505" cy="696685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0488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35119EF-8AD7-6749-A2BA-07671F48C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F1BA4A6B-8379-024F-8776-2A98682E96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785" y="37494"/>
            <a:ext cx="9894898" cy="691726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7188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74887B7-27B2-F647-9CA7-D68586B66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F5AC91D2-8011-FD4E-AEA4-F365D75EAC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603" y="0"/>
            <a:ext cx="9594093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4791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A4F1DE-1CD8-CF4E-8B66-87D38919C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B0728A82-34F8-E348-ACD9-7A2669BDFD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-6349"/>
            <a:ext cx="9152467" cy="68643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11867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24EEEAD-519A-EC49-921D-AF55E02ED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D4F75D16-118D-A045-80E0-DF9C8785A0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887" y="0"/>
            <a:ext cx="9293148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7130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924103A-8F9F-4340-9BDE-BE789CA86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DD075A8D-9C91-8C44-9814-60C52E9107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448" y="0"/>
            <a:ext cx="9960429" cy="664028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2869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77C099-7C3F-3C47-B2BF-EDFB889D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9C6E50E2-D178-FD49-B532-E244EC22FD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292" y="0"/>
            <a:ext cx="931784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1249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E2E3620-C2C7-2849-8DA8-F3D92D8D1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DC8351D6-4AA2-CA45-ABE6-206D8E63F4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453" y="0"/>
            <a:ext cx="9484842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68422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6EA9D67-EB03-C44F-AA40-06D82F411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6B6FF964-1DAB-4E4F-AE0B-5110CB3D04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933" y="0"/>
            <a:ext cx="9342527" cy="67733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7319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C1E8059-6227-E745-AC85-ACADA38C8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625B14E1-2895-1848-A098-AAFD6BDA31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41" y="0"/>
            <a:ext cx="9289143" cy="696685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1404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F7F2224-5209-1342-ACF7-5A0329639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FC40956A-A505-A949-9933-6845B94AA5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463" y="0"/>
            <a:ext cx="9351817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88592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Custom</PresentationFormat>
  <Paragraphs>0</Paragraphs>
  <Slides>52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Prasanthi Chinnu</dc:creator>
  <cp:lastModifiedBy>Roy</cp:lastModifiedBy>
  <cp:revision>3</cp:revision>
  <dcterms:created xsi:type="dcterms:W3CDTF">2019-09-11T16:43:12Z</dcterms:created>
  <dcterms:modified xsi:type="dcterms:W3CDTF">2019-09-14T03:40:21Z</dcterms:modified>
</cp:coreProperties>
</file>